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6" r:id="rId8"/>
    <p:sldId id="262" r:id="rId9"/>
    <p:sldId id="280" r:id="rId10"/>
    <p:sldId id="281" r:id="rId11"/>
    <p:sldId id="286" r:id="rId12"/>
    <p:sldId id="285" r:id="rId13"/>
    <p:sldId id="282" r:id="rId14"/>
    <p:sldId id="283" r:id="rId15"/>
    <p:sldId id="284" r:id="rId16"/>
    <p:sldId id="276" r:id="rId17"/>
    <p:sldId id="277" r:id="rId18"/>
    <p:sldId id="278" r:id="rId19"/>
    <p:sldId id="279" r:id="rId20"/>
    <p:sldId id="265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E7D4-F7CA-B58B-C084-8DC46E99C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69159-2101-F0F3-110F-BC4ABC1A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B84E-9A7E-5295-EC2D-CD74AFD0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7586-4045-31DE-4F1A-F06D43B6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77F-341A-FDF1-6A6E-A33121B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592-CF52-FA1B-3FBB-9FCCD1F6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31078-6412-FFA4-46D7-7BE2A4DA3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24A5-D30C-145A-525A-84272E7F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1BAE-5E7F-7F67-2A33-863B0536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EDAE-2984-215D-F36A-ACDAD56E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67294-076A-5F31-02E0-F6F30BA4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C0F43-A2B9-9CD4-65F9-B71E4F03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1802-F6C4-3EBA-2FF6-1D945075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714A-4F9F-E1AC-888A-857FDFE2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6646-F2A8-5BC7-DF2F-F37ECA6C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2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8252-22D7-E442-6607-C77B7D8E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DB10-A900-42B4-3EC1-EC155652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5BD6-F884-11D2-1555-5FEA7872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6CFD-1587-53B0-8C5D-BEC54D98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5393-1497-243F-7420-2D42D65F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DBD3-FFDD-1B07-CE3E-30CC4A9C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02360-D7FB-2C94-B04B-4B3A5A13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D7F-AF91-8A8B-81D7-1A376373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CFDBE-C501-1463-5503-3F17F1D1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AE462-E9F5-79FE-9FD5-96F118EE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C5EE-91D7-F47F-C2E6-1D51C6F3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D5A2-EB72-D5D3-914F-E08200B9D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4852-5F64-FA35-488B-D99DD8E20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9885B-8B25-CA31-F5EF-76BA4FC1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E8E6-AB49-6AEF-443C-112DD49E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6C6A7-EBEE-AB03-6386-844F5959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B146-6A5F-AD9A-8DA4-8ACB6414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998A0-0AA8-A613-D35F-FDDA3F5C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4EE5F-B07C-D631-0398-93035C5CF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6651A-C0AB-6371-AC13-C4CC56EE1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B449A-3B33-2516-7C9C-AFFB018B8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68263-5356-7DBA-9018-3B2B4C3A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016CB-1D8B-7272-65A1-01F7E88A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C8C8A-5922-6189-988E-0C2A3D33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DD10-FA7A-A916-9783-07CC3A9E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AB037-BB33-10A9-F0C0-89E46131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CBE79-C1B6-1E9D-77D7-456DFF0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0AF44-1A56-6489-1795-EDF55B66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F5125-9542-8D0D-3F5C-CF17CE8E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0538-A88E-939D-58D0-E4F6CA0B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53AA0-0B47-7B66-8B55-D7753C3F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E626-0EA6-5091-AFF5-2A9C4830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8F33-81A9-06E9-2FF1-F5D75DB4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917FC-F07A-5478-098A-327D2BFA8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CD17A-C085-43C4-0806-64983C8F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09A18-10FF-A8F7-43E2-A20BD2B8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476AB-3E80-CCD1-E5D4-228C8A4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45B4-8B7C-6D14-7E83-16451226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D50AD-EFC4-82C7-DA2F-B38C1F4AE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D2F0C-A6DB-3D26-D2B9-02ECE011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9265A-F406-22A8-3616-B35767A8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A3153-90E8-B12B-1A14-62643256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91301-4A3E-FE2B-92E2-21566B5A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C1054-5104-59E2-7D41-FFEB8A2E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D0656-AA0A-D531-1130-E4F598A8C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E29B-AE99-8C59-B9EF-461FAAEBC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E4969-FE3B-4802-9277-5535B3A51A1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2ABA6-45C6-AF1F-4E5F-51AEDAB02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2FDE-5688-3985-F8DA-65D6E7F44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enable-or-disable-macros-in-microsoft-365-files-12b036fd-d140-4e74-b45e-16fed1a7e5c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sanalytics.com/R_for_IBF_NextLevel/" TargetMode="External"/><Relationship Id="rId2" Type="http://schemas.openxmlformats.org/officeDocument/2006/relationships/hyperlink" Target="https://ceresanalytics.com/R_for_IBF_NextLevel/neuralNet_cfTiberius.xls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1B85-1AD8-E499-AC64-809E29525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install and run neuralNet_cfTiberius.xlsm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8AA10-5659-FA8A-2B6E-82F18428F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Excel</a:t>
            </a:r>
          </a:p>
        </p:txBody>
      </p:sp>
    </p:spTree>
    <p:extLst>
      <p:ext uri="{BB962C8B-B14F-4D97-AF65-F5344CB8AC3E}">
        <p14:creationId xmlns:p14="http://schemas.microsoft.com/office/powerpoint/2010/main" val="191969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E55A-BF8F-C2CC-02BF-5EBB2A01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4CDDF-A383-2191-6C69-D0125AC0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855B48-4500-F318-54B1-D29D2E322A74}"/>
              </a:ext>
            </a:extLst>
          </p:cNvPr>
          <p:cNvCxnSpPr/>
          <p:nvPr/>
        </p:nvCxnSpPr>
        <p:spPr>
          <a:xfrm flipH="1">
            <a:off x="6253264" y="2548646"/>
            <a:ext cx="3647872" cy="2548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7FE5D3-AFCC-57AF-65CD-68101244A5EF}"/>
              </a:ext>
            </a:extLst>
          </p:cNvPr>
          <p:cNvCxnSpPr>
            <a:cxnSpLocks/>
          </p:cNvCxnSpPr>
          <p:nvPr/>
        </p:nvCxnSpPr>
        <p:spPr>
          <a:xfrm flipH="1">
            <a:off x="5346970" y="4255851"/>
            <a:ext cx="4263958" cy="1363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7392833-13EA-506B-69DC-8952DB741F27}"/>
              </a:ext>
            </a:extLst>
          </p:cNvPr>
          <p:cNvSpPr txBox="1"/>
          <p:nvPr/>
        </p:nvSpPr>
        <p:spPr>
          <a:xfrm>
            <a:off x="9724417" y="4071185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2) Click 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0078F-1BD9-0078-31AE-A2C7BF5E5C34}"/>
              </a:ext>
            </a:extLst>
          </p:cNvPr>
          <p:cNvSpPr txBox="1"/>
          <p:nvPr/>
        </p:nvSpPr>
        <p:spPr>
          <a:xfrm>
            <a:off x="9385571" y="2169427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1) Check Unblock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87638-594B-8FF2-2914-A9FB95A6F5FD}"/>
              </a:ext>
            </a:extLst>
          </p:cNvPr>
          <p:cNvSpPr txBox="1"/>
          <p:nvPr/>
        </p:nvSpPr>
        <p:spPr>
          <a:xfrm>
            <a:off x="7216929" y="4932531"/>
            <a:ext cx="4571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If you don’t see this, options at: </a:t>
            </a:r>
          </a:p>
          <a:p>
            <a:r>
              <a:rPr lang="en-US" i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https://support.microsoft.com/en-us/office/</a:t>
            </a:r>
            <a:r>
              <a:rPr lang="en-US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enable-or-disable-macros-in-microsoft-365-files-12b036fd-d140-4e74-b45e-16fed1a7e5c6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97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CD58C-B127-116B-486E-1EC92B03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FAEF42-EDEC-5B90-1785-199D90C3AB66}"/>
              </a:ext>
            </a:extLst>
          </p:cNvPr>
          <p:cNvSpPr/>
          <p:nvPr/>
        </p:nvSpPr>
        <p:spPr>
          <a:xfrm>
            <a:off x="0" y="0"/>
            <a:ext cx="12192000" cy="6941574"/>
          </a:xfrm>
          <a:prstGeom prst="rect">
            <a:avLst/>
          </a:prstGeom>
          <a:solidFill>
            <a:srgbClr val="5C5C5C">
              <a:alpha val="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11443-D110-82B9-C410-DFCC22F6CB15}"/>
              </a:ext>
            </a:extLst>
          </p:cNvPr>
          <p:cNvSpPr txBox="1"/>
          <p:nvPr/>
        </p:nvSpPr>
        <p:spPr>
          <a:xfrm>
            <a:off x="8131277" y="167148"/>
            <a:ext cx="2821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Preferred approach,</a:t>
            </a:r>
          </a:p>
          <a:p>
            <a:r>
              <a:rPr lang="en-US" i="1" dirty="0">
                <a:solidFill>
                  <a:srgbClr val="FF0000"/>
                </a:solidFill>
              </a:rPr>
              <a:t>Details in Appendix at slide 18</a:t>
            </a:r>
          </a:p>
        </p:txBody>
      </p:sp>
    </p:spTree>
    <p:extLst>
      <p:ext uri="{BB962C8B-B14F-4D97-AF65-F5344CB8AC3E}">
        <p14:creationId xmlns:p14="http://schemas.microsoft.com/office/powerpoint/2010/main" val="87612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FF88-8AEF-6EBC-D682-6CABFD7C2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F8ECC1-EAF4-F9F4-B9AD-EC79B00C9F5C}"/>
              </a:ext>
            </a:extLst>
          </p:cNvPr>
          <p:cNvSpPr/>
          <p:nvPr/>
        </p:nvSpPr>
        <p:spPr>
          <a:xfrm>
            <a:off x="0" y="0"/>
            <a:ext cx="12192000" cy="6941574"/>
          </a:xfrm>
          <a:prstGeom prst="rect">
            <a:avLst/>
          </a:prstGeom>
          <a:solidFill>
            <a:srgbClr val="5C5C5C">
              <a:alpha val="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14333-1AE1-1CED-B220-17112C023953}"/>
              </a:ext>
            </a:extLst>
          </p:cNvPr>
          <p:cNvSpPr txBox="1"/>
          <p:nvPr/>
        </p:nvSpPr>
        <p:spPr>
          <a:xfrm>
            <a:off x="8131277" y="167148"/>
            <a:ext cx="2821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UNRECOMMENDED, *but* If you do this, make sure you restore original setting after running neuralNet_cfTiberius.xlsm</a:t>
            </a:r>
          </a:p>
        </p:txBody>
      </p:sp>
    </p:spTree>
    <p:extLst>
      <p:ext uri="{BB962C8B-B14F-4D97-AF65-F5344CB8AC3E}">
        <p14:creationId xmlns:p14="http://schemas.microsoft.com/office/powerpoint/2010/main" val="132065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1C8C7-D4F1-58FA-625F-A04090C0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26E8CB-6044-C9F0-F106-213297C07445}"/>
              </a:ext>
            </a:extLst>
          </p:cNvPr>
          <p:cNvCxnSpPr>
            <a:cxnSpLocks/>
          </p:cNvCxnSpPr>
          <p:nvPr/>
        </p:nvCxnSpPr>
        <p:spPr>
          <a:xfrm flipH="1">
            <a:off x="7114233" y="1753812"/>
            <a:ext cx="2325873" cy="31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129577-CCFF-8DEE-3964-AB9BB12BFA0D}"/>
              </a:ext>
            </a:extLst>
          </p:cNvPr>
          <p:cNvSpPr txBox="1"/>
          <p:nvPr/>
        </p:nvSpPr>
        <p:spPr>
          <a:xfrm>
            <a:off x="9553595" y="1569146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Double-click to open</a:t>
            </a:r>
          </a:p>
        </p:txBody>
      </p:sp>
    </p:spTree>
    <p:extLst>
      <p:ext uri="{BB962C8B-B14F-4D97-AF65-F5344CB8AC3E}">
        <p14:creationId xmlns:p14="http://schemas.microsoft.com/office/powerpoint/2010/main" val="56552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1D546-6E69-AFA6-3FD6-ADE08747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936F97-CA1A-6C41-A532-864E84BF59B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340509" y="3429000"/>
            <a:ext cx="2325873" cy="670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96FDD1-14F0-330A-8967-F342269CD70C}"/>
              </a:ext>
            </a:extLst>
          </p:cNvPr>
          <p:cNvSpPr txBox="1"/>
          <p:nvPr/>
        </p:nvSpPr>
        <p:spPr>
          <a:xfrm>
            <a:off x="8666382" y="3244334"/>
            <a:ext cx="292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“Enable Macros”</a:t>
            </a:r>
          </a:p>
        </p:txBody>
      </p:sp>
    </p:spTree>
    <p:extLst>
      <p:ext uri="{BB962C8B-B14F-4D97-AF65-F5344CB8AC3E}">
        <p14:creationId xmlns:p14="http://schemas.microsoft.com/office/powerpoint/2010/main" val="33870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D103F-AAFD-70D1-F122-A69FB9B6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976AC-2BEA-F031-DF32-5795657F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D909E-9AB9-AA39-400F-A2C3FC733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39AA3-3AC2-8EF6-B2B2-B50C168B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72263-F82A-1D98-FD13-76170EE62ADC}"/>
              </a:ext>
            </a:extLst>
          </p:cNvPr>
          <p:cNvSpPr/>
          <p:nvPr/>
        </p:nvSpPr>
        <p:spPr>
          <a:xfrm>
            <a:off x="4815192" y="2752927"/>
            <a:ext cx="6439710" cy="24027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NOTE: You can run Tiberius with your own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Simply paste it into the TRAINDATA sheet from cell B1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the dependent variable (what you want to predict) is in the rightmost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column A (“bias”) to have as many rows as the data you pasted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“</a:t>
            </a:r>
            <a:r>
              <a:rPr lang="en-US" dirty="0" err="1"/>
              <a:t>Initialise</a:t>
            </a:r>
            <a:r>
              <a:rPr lang="en-US" dirty="0"/>
              <a:t> Data” to read them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8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3CE-F408-4E99-6AF9-33E855CC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BD811-2BCB-1852-4255-00B9E44C4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if you don’t unblock macros when opening file neuralNet_cfTiberius.xlsm</a:t>
            </a:r>
          </a:p>
        </p:txBody>
      </p:sp>
    </p:spTree>
    <p:extLst>
      <p:ext uri="{BB962C8B-B14F-4D97-AF65-F5344CB8AC3E}">
        <p14:creationId xmlns:p14="http://schemas.microsoft.com/office/powerpoint/2010/main" val="157350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78EE-A778-2C2E-6F22-5D254677D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9CD43D-6992-AEE8-0F58-8459D1B4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03A2D1-1A41-77FE-31C7-3ED27D84CF03}"/>
              </a:ext>
            </a:extLst>
          </p:cNvPr>
          <p:cNvCxnSpPr>
            <a:cxnSpLocks/>
          </p:cNvCxnSpPr>
          <p:nvPr/>
        </p:nvCxnSpPr>
        <p:spPr>
          <a:xfrm>
            <a:off x="3735421" y="5807412"/>
            <a:ext cx="0" cy="71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15C1577-B00E-7B84-25A5-6EB29A643F19}"/>
              </a:ext>
            </a:extLst>
          </p:cNvPr>
          <p:cNvSpPr/>
          <p:nvPr/>
        </p:nvSpPr>
        <p:spPr>
          <a:xfrm>
            <a:off x="0" y="5500512"/>
            <a:ext cx="2762655" cy="3015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639E3-7ABE-70CC-2045-5AA993768EED}"/>
              </a:ext>
            </a:extLst>
          </p:cNvPr>
          <p:cNvSpPr txBox="1"/>
          <p:nvPr/>
        </p:nvSpPr>
        <p:spPr>
          <a:xfrm>
            <a:off x="2863174" y="5442785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1. Windows Explorer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DB480-5376-5550-F785-E4840A765277}"/>
              </a:ext>
            </a:extLst>
          </p:cNvPr>
          <p:cNvSpPr txBox="1"/>
          <p:nvPr/>
        </p:nvSpPr>
        <p:spPr>
          <a:xfrm>
            <a:off x="5609617" y="5432738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2. Navigate to folder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A6E5EE-3099-F35F-B9BB-273ECF8D4121}"/>
              </a:ext>
            </a:extLst>
          </p:cNvPr>
          <p:cNvCxnSpPr>
            <a:cxnSpLocks/>
          </p:cNvCxnSpPr>
          <p:nvPr/>
        </p:nvCxnSpPr>
        <p:spPr>
          <a:xfrm flipH="1" flipV="1">
            <a:off x="3472774" y="1896894"/>
            <a:ext cx="5839839" cy="3384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A2C099-FC41-1A33-F0EF-C1766D91F3F3}"/>
              </a:ext>
            </a:extLst>
          </p:cNvPr>
          <p:cNvSpPr txBox="1"/>
          <p:nvPr/>
        </p:nvSpPr>
        <p:spPr>
          <a:xfrm>
            <a:off x="8728953" y="5364963"/>
            <a:ext cx="306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3. NeuralNet_cfTiberius.xlsx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688D4-25DC-D04A-0308-40E6DBED2805}"/>
              </a:ext>
            </a:extLst>
          </p:cNvPr>
          <p:cNvSpPr/>
          <p:nvPr/>
        </p:nvSpPr>
        <p:spPr>
          <a:xfrm>
            <a:off x="9562289" y="1381328"/>
            <a:ext cx="2629711" cy="272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E1D970-0B16-FF39-2559-63043540B803}"/>
              </a:ext>
            </a:extLst>
          </p:cNvPr>
          <p:cNvCxnSpPr>
            <a:cxnSpLocks/>
          </p:cNvCxnSpPr>
          <p:nvPr/>
        </p:nvCxnSpPr>
        <p:spPr>
          <a:xfrm flipV="1">
            <a:off x="6786663" y="4396902"/>
            <a:ext cx="0" cy="1027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10837B-EDE1-EEC3-D58B-DAFD29DD86B1}"/>
              </a:ext>
            </a:extLst>
          </p:cNvPr>
          <p:cNvCxnSpPr>
            <a:cxnSpLocks/>
          </p:cNvCxnSpPr>
          <p:nvPr/>
        </p:nvCxnSpPr>
        <p:spPr>
          <a:xfrm>
            <a:off x="1540212" y="4524025"/>
            <a:ext cx="0" cy="976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CE12B3-7D94-8D79-390B-FC198B3C3F96}"/>
              </a:ext>
            </a:extLst>
          </p:cNvPr>
          <p:cNvCxnSpPr>
            <a:cxnSpLocks/>
          </p:cNvCxnSpPr>
          <p:nvPr/>
        </p:nvCxnSpPr>
        <p:spPr>
          <a:xfrm flipH="1">
            <a:off x="1517515" y="4442870"/>
            <a:ext cx="5269148" cy="81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03406-0ADC-E78A-FB23-E17905F2D192}"/>
              </a:ext>
            </a:extLst>
          </p:cNvPr>
          <p:cNvSpPr txBox="1"/>
          <p:nvPr/>
        </p:nvSpPr>
        <p:spPr>
          <a:xfrm>
            <a:off x="7963710" y="1381328"/>
            <a:ext cx="274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After you did this…</a:t>
            </a:r>
          </a:p>
        </p:txBody>
      </p:sp>
    </p:spTree>
    <p:extLst>
      <p:ext uri="{BB962C8B-B14F-4D97-AF65-F5344CB8AC3E}">
        <p14:creationId xmlns:p14="http://schemas.microsoft.com/office/powerpoint/2010/main" val="188195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446-8DF5-22A8-1C28-7626BC44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macro-enabled workbook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E8707-CE3C-B05A-D2EF-B8AD71E5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996984" cy="1500187"/>
          </a:xfrm>
        </p:spPr>
        <p:txBody>
          <a:bodyPr>
            <a:normAutofit/>
          </a:bodyPr>
          <a:lstStyle/>
          <a:p>
            <a:r>
              <a:rPr lang="en-US" i="1" dirty="0">
                <a:hlinkClick r:id="rId2"/>
              </a:rPr>
              <a:t>https://ceresanalytics.com/R_for_IBF_NextLevel/neuralNet_cfTiberius.xlsm</a:t>
            </a:r>
            <a:r>
              <a:rPr lang="en-US" i="1" dirty="0"/>
              <a:t> OR</a:t>
            </a:r>
          </a:p>
          <a:p>
            <a:r>
              <a:rPr lang="en-US" i="1" dirty="0">
                <a:hlinkClick r:id="rId3"/>
              </a:rPr>
              <a:t>https://ceresanalytics.com/R_for_IBF_NextLevel/</a:t>
            </a:r>
            <a:r>
              <a:rPr lang="en-US" i="1" dirty="0"/>
              <a:t>   and click on “neuralNet_cfTiberus.xlsm”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579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34E76-A8B8-9413-99FF-E36B4C15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9329F1-9979-EFB8-81A4-2B292264B937}"/>
              </a:ext>
            </a:extLst>
          </p:cNvPr>
          <p:cNvCxnSpPr/>
          <p:nvPr/>
        </p:nvCxnSpPr>
        <p:spPr>
          <a:xfrm flipH="1" flipV="1">
            <a:off x="6498077" y="914400"/>
            <a:ext cx="2908570" cy="2383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DD2F0D-EF8C-008B-60DF-FF4F8A0F4803}"/>
              </a:ext>
            </a:extLst>
          </p:cNvPr>
          <p:cNvSpPr txBox="1"/>
          <p:nvPr/>
        </p:nvSpPr>
        <p:spPr>
          <a:xfrm>
            <a:off x="8881353" y="3258925"/>
            <a:ext cx="290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You’ll see this</a:t>
            </a:r>
          </a:p>
        </p:txBody>
      </p:sp>
    </p:spTree>
    <p:extLst>
      <p:ext uri="{BB962C8B-B14F-4D97-AF65-F5344CB8AC3E}">
        <p14:creationId xmlns:p14="http://schemas.microsoft.com/office/powerpoint/2010/main" val="332905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A5782-EE6D-38E2-BB5A-BEA43518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D988FA-C362-9AC9-B4AA-985BF219CB4F}"/>
              </a:ext>
            </a:extLst>
          </p:cNvPr>
          <p:cNvCxnSpPr/>
          <p:nvPr/>
        </p:nvCxnSpPr>
        <p:spPr>
          <a:xfrm flipH="1">
            <a:off x="5457217" y="2918298"/>
            <a:ext cx="2509736" cy="9824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2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B41689-A46F-640F-FC24-76D39601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FFA54-1FD6-4D30-270C-26C54D17CAC3}"/>
              </a:ext>
            </a:extLst>
          </p:cNvPr>
          <p:cNvSpPr txBox="1"/>
          <p:nvPr/>
        </p:nvSpPr>
        <p:spPr>
          <a:xfrm>
            <a:off x="8968902" y="2859932"/>
            <a:ext cx="250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Scroll down …</a:t>
            </a:r>
          </a:p>
        </p:txBody>
      </p:sp>
    </p:spTree>
    <p:extLst>
      <p:ext uri="{BB962C8B-B14F-4D97-AF65-F5344CB8AC3E}">
        <p14:creationId xmlns:p14="http://schemas.microsoft.com/office/powerpoint/2010/main" val="114691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FC61A-86A1-A4D0-B13C-7CF14B8A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A4F03-EDE4-9013-193C-21FAC4CCF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67B9F-880D-E69E-D5FB-6FDE82516E85}"/>
              </a:ext>
            </a:extLst>
          </p:cNvPr>
          <p:cNvCxnSpPr/>
          <p:nvPr/>
        </p:nvCxnSpPr>
        <p:spPr>
          <a:xfrm flipH="1">
            <a:off x="4834647" y="3725693"/>
            <a:ext cx="2704290" cy="1624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8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95261-2638-7107-5301-EE8319E88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91F7E3-7379-5CAC-CA4D-154A4C4CB1AF}"/>
              </a:ext>
            </a:extLst>
          </p:cNvPr>
          <p:cNvCxnSpPr/>
          <p:nvPr/>
        </p:nvCxnSpPr>
        <p:spPr>
          <a:xfrm flipH="1">
            <a:off x="6253264" y="2548646"/>
            <a:ext cx="3647872" cy="2548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1E42AC-C371-EE63-0083-B4FB3B0A6279}"/>
              </a:ext>
            </a:extLst>
          </p:cNvPr>
          <p:cNvCxnSpPr>
            <a:cxnSpLocks/>
          </p:cNvCxnSpPr>
          <p:nvPr/>
        </p:nvCxnSpPr>
        <p:spPr>
          <a:xfrm flipH="1">
            <a:off x="5346970" y="4255851"/>
            <a:ext cx="4263958" cy="1363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23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145133-41D8-D111-B38D-F0CA2A4D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89C826-4FB6-9367-42DB-9EF434528FF6}"/>
              </a:ext>
            </a:extLst>
          </p:cNvPr>
          <p:cNvCxnSpPr>
            <a:cxnSpLocks/>
          </p:cNvCxnSpPr>
          <p:nvPr/>
        </p:nvCxnSpPr>
        <p:spPr>
          <a:xfrm>
            <a:off x="3988340" y="1207824"/>
            <a:ext cx="3463048" cy="1000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476C80-C316-1820-DC9D-DA9456D871FD}"/>
              </a:ext>
            </a:extLst>
          </p:cNvPr>
          <p:cNvSpPr txBox="1"/>
          <p:nvPr/>
        </p:nvSpPr>
        <p:spPr>
          <a:xfrm>
            <a:off x="2444074" y="623049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Close Excel and re-open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77BE6A-9A89-4DBA-B59B-1E1672B9AB51}"/>
              </a:ext>
            </a:extLst>
          </p:cNvPr>
          <p:cNvCxnSpPr>
            <a:cxnSpLocks/>
          </p:cNvCxnSpPr>
          <p:nvPr/>
        </p:nvCxnSpPr>
        <p:spPr>
          <a:xfrm>
            <a:off x="4531062" y="1207824"/>
            <a:ext cx="32607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B1A341-2807-AAB2-5269-634DE2DAE4DF}"/>
              </a:ext>
            </a:extLst>
          </p:cNvPr>
          <p:cNvCxnSpPr>
            <a:cxnSpLocks/>
          </p:cNvCxnSpPr>
          <p:nvPr/>
        </p:nvCxnSpPr>
        <p:spPr>
          <a:xfrm flipV="1">
            <a:off x="7791855" y="233464"/>
            <a:ext cx="4182894" cy="974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73945C-E5BC-2033-EEE3-003033586EB2}"/>
              </a:ext>
            </a:extLst>
          </p:cNvPr>
          <p:cNvSpPr txBox="1"/>
          <p:nvPr/>
        </p:nvSpPr>
        <p:spPr>
          <a:xfrm>
            <a:off x="5592594" y="4812428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… then resume from slide #12</a:t>
            </a:r>
          </a:p>
        </p:txBody>
      </p:sp>
    </p:spTree>
    <p:extLst>
      <p:ext uri="{BB962C8B-B14F-4D97-AF65-F5344CB8AC3E}">
        <p14:creationId xmlns:p14="http://schemas.microsoft.com/office/powerpoint/2010/main" val="36761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B4C90-D567-9F06-0D11-3F07BF1B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401CB1D-CF0A-65C5-7E40-EF1CA956F216}"/>
              </a:ext>
            </a:extLst>
          </p:cNvPr>
          <p:cNvCxnSpPr/>
          <p:nvPr/>
        </p:nvCxnSpPr>
        <p:spPr>
          <a:xfrm rot="5400000" flipH="1" flipV="1">
            <a:off x="3837561" y="3516550"/>
            <a:ext cx="1595336" cy="165370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0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25AA-7596-517C-C275-EB7F55B2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027F-80C3-7E16-A505-B731DE1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add-ins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75C6-BFF5-1833-9599-66C43C73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14453"/>
            <a:ext cx="10996984" cy="1650206"/>
          </a:xfrm>
        </p:spPr>
        <p:txBody>
          <a:bodyPr>
            <a:normAutofit/>
          </a:bodyPr>
          <a:lstStyle/>
          <a:p>
            <a:r>
              <a:rPr lang="en-US" i="1" dirty="0" err="1"/>
              <a:t>AnalysisToolPak</a:t>
            </a:r>
            <a:endParaRPr lang="en-US" i="1" dirty="0"/>
          </a:p>
          <a:p>
            <a:r>
              <a:rPr lang="en-US" i="1" dirty="0" err="1"/>
              <a:t>AnalysisToolPak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809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C79BA-03F1-6763-8D5C-8F3E53557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C50C0E-FACA-B4BA-D603-B9263D261A7A}"/>
              </a:ext>
            </a:extLst>
          </p:cNvPr>
          <p:cNvCxnSpPr>
            <a:cxnSpLocks/>
          </p:cNvCxnSpPr>
          <p:nvPr/>
        </p:nvCxnSpPr>
        <p:spPr>
          <a:xfrm flipH="1">
            <a:off x="3667328" y="1643974"/>
            <a:ext cx="1313234" cy="1595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3D03A9-AF7B-31AB-B363-326061C43AE6}"/>
              </a:ext>
            </a:extLst>
          </p:cNvPr>
          <p:cNvCxnSpPr>
            <a:cxnSpLocks/>
          </p:cNvCxnSpPr>
          <p:nvPr/>
        </p:nvCxnSpPr>
        <p:spPr>
          <a:xfrm flipH="1">
            <a:off x="6193277" y="5424790"/>
            <a:ext cx="26102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81BF1B6-E958-7ACC-1F27-A97339255174}"/>
              </a:ext>
            </a:extLst>
          </p:cNvPr>
          <p:cNvSpPr/>
          <p:nvPr/>
        </p:nvSpPr>
        <p:spPr>
          <a:xfrm>
            <a:off x="4056434" y="2441642"/>
            <a:ext cx="5194570" cy="437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236B3C-2CAB-087C-CE31-324D6203EF75}"/>
              </a:ext>
            </a:extLst>
          </p:cNvPr>
          <p:cNvSpPr/>
          <p:nvPr/>
        </p:nvSpPr>
        <p:spPr>
          <a:xfrm>
            <a:off x="0" y="398834"/>
            <a:ext cx="505838" cy="321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F1B0B-A7E8-2CD2-511F-95ED70A70A51}"/>
              </a:ext>
            </a:extLst>
          </p:cNvPr>
          <p:cNvSpPr txBox="1"/>
          <p:nvPr/>
        </p:nvSpPr>
        <p:spPr>
          <a:xfrm>
            <a:off x="573931" y="719847"/>
            <a:ext cx="64786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(1) From File/Options (bottom choice)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ACB72-5E1C-118E-7E14-C6A7CD45DEAB}"/>
              </a:ext>
            </a:extLst>
          </p:cNvPr>
          <p:cNvSpPr txBox="1"/>
          <p:nvPr/>
        </p:nvSpPr>
        <p:spPr>
          <a:xfrm>
            <a:off x="5181601" y="1274642"/>
            <a:ext cx="538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CB826-47C1-7787-D8E7-D97D587C09E4}"/>
              </a:ext>
            </a:extLst>
          </p:cNvPr>
          <p:cNvSpPr txBox="1"/>
          <p:nvPr/>
        </p:nvSpPr>
        <p:spPr>
          <a:xfrm>
            <a:off x="8904051" y="5240124"/>
            <a:ext cx="463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2797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7BC62-CC3B-9551-720E-3EF5C5F5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EFE9A0-C2C6-EE66-751A-56A3D89A3183}"/>
              </a:ext>
            </a:extLst>
          </p:cNvPr>
          <p:cNvCxnSpPr>
            <a:cxnSpLocks/>
          </p:cNvCxnSpPr>
          <p:nvPr/>
        </p:nvCxnSpPr>
        <p:spPr>
          <a:xfrm flipH="1">
            <a:off x="2811294" y="369650"/>
            <a:ext cx="1313234" cy="15953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989A6B-EEBB-7E2F-964C-390EDCA3E1AA}"/>
              </a:ext>
            </a:extLst>
          </p:cNvPr>
          <p:cNvCxnSpPr>
            <a:cxnSpLocks/>
          </p:cNvCxnSpPr>
          <p:nvPr/>
        </p:nvCxnSpPr>
        <p:spPr>
          <a:xfrm flipH="1">
            <a:off x="2963694" y="369650"/>
            <a:ext cx="1160834" cy="17477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49F451-346A-C383-4E0A-76577FFDEC5A}"/>
              </a:ext>
            </a:extLst>
          </p:cNvPr>
          <p:cNvCxnSpPr>
            <a:cxnSpLocks/>
          </p:cNvCxnSpPr>
          <p:nvPr/>
        </p:nvCxnSpPr>
        <p:spPr>
          <a:xfrm flipH="1">
            <a:off x="4202349" y="369650"/>
            <a:ext cx="1235413" cy="16731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9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6EDC-B64A-EE33-C7C3-2AF2111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neuralNet_cfTiberius.xlsm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75A2E-EF0E-409B-B8FD-714EEC6E5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your saved location</a:t>
            </a:r>
          </a:p>
        </p:txBody>
      </p:sp>
    </p:spTree>
    <p:extLst>
      <p:ext uri="{BB962C8B-B14F-4D97-AF65-F5344CB8AC3E}">
        <p14:creationId xmlns:p14="http://schemas.microsoft.com/office/powerpoint/2010/main" val="135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922B37-3F84-9210-1CBD-3C0340B2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8FAA85-B926-7E66-F97E-2C379C946A22}"/>
              </a:ext>
            </a:extLst>
          </p:cNvPr>
          <p:cNvCxnSpPr>
            <a:cxnSpLocks/>
          </p:cNvCxnSpPr>
          <p:nvPr/>
        </p:nvCxnSpPr>
        <p:spPr>
          <a:xfrm>
            <a:off x="3735421" y="5807412"/>
            <a:ext cx="0" cy="71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F432771-EFAB-BA94-A088-DA78605DADDC}"/>
              </a:ext>
            </a:extLst>
          </p:cNvPr>
          <p:cNvSpPr/>
          <p:nvPr/>
        </p:nvSpPr>
        <p:spPr>
          <a:xfrm>
            <a:off x="0" y="5500512"/>
            <a:ext cx="2762655" cy="3015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54CA1-2699-AF56-DF25-6B7487E7E3D0}"/>
              </a:ext>
            </a:extLst>
          </p:cNvPr>
          <p:cNvSpPr txBox="1"/>
          <p:nvPr/>
        </p:nvSpPr>
        <p:spPr>
          <a:xfrm>
            <a:off x="2863174" y="5442785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1. Windows Explorer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E9308-9BB4-9C5D-7CCF-EF3027A9CE71}"/>
              </a:ext>
            </a:extLst>
          </p:cNvPr>
          <p:cNvSpPr txBox="1"/>
          <p:nvPr/>
        </p:nvSpPr>
        <p:spPr>
          <a:xfrm>
            <a:off x="5609617" y="5432738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2. Navigate to folder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8930EC-6BD3-2FB9-9A85-EB47238103D7}"/>
              </a:ext>
            </a:extLst>
          </p:cNvPr>
          <p:cNvCxnSpPr>
            <a:cxnSpLocks/>
          </p:cNvCxnSpPr>
          <p:nvPr/>
        </p:nvCxnSpPr>
        <p:spPr>
          <a:xfrm flipH="1" flipV="1">
            <a:off x="3472774" y="1896894"/>
            <a:ext cx="5839839" cy="3384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F55C54-E1DC-8900-F630-7DF726D4D576}"/>
              </a:ext>
            </a:extLst>
          </p:cNvPr>
          <p:cNvSpPr txBox="1"/>
          <p:nvPr/>
        </p:nvSpPr>
        <p:spPr>
          <a:xfrm>
            <a:off x="8728953" y="5364963"/>
            <a:ext cx="306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3. RIGHT CLICK on NeuralNet_cfTiberius.xlsx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10AC-4414-1337-F034-F87834C5DC33}"/>
              </a:ext>
            </a:extLst>
          </p:cNvPr>
          <p:cNvSpPr/>
          <p:nvPr/>
        </p:nvSpPr>
        <p:spPr>
          <a:xfrm>
            <a:off x="9562289" y="1381328"/>
            <a:ext cx="2629711" cy="272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596F50-33BF-9BBE-72E9-C4216D1CB1F6}"/>
              </a:ext>
            </a:extLst>
          </p:cNvPr>
          <p:cNvCxnSpPr>
            <a:cxnSpLocks/>
          </p:cNvCxnSpPr>
          <p:nvPr/>
        </p:nvCxnSpPr>
        <p:spPr>
          <a:xfrm flipV="1">
            <a:off x="6786663" y="4396902"/>
            <a:ext cx="0" cy="1027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ABBBFB-C558-4BED-E6A2-0AD54203E39D}"/>
              </a:ext>
            </a:extLst>
          </p:cNvPr>
          <p:cNvCxnSpPr>
            <a:cxnSpLocks/>
          </p:cNvCxnSpPr>
          <p:nvPr/>
        </p:nvCxnSpPr>
        <p:spPr>
          <a:xfrm>
            <a:off x="1540212" y="4524025"/>
            <a:ext cx="0" cy="976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8E79E1-6BC4-3770-12A4-AC67F4E94BF3}"/>
              </a:ext>
            </a:extLst>
          </p:cNvPr>
          <p:cNvCxnSpPr>
            <a:cxnSpLocks/>
          </p:cNvCxnSpPr>
          <p:nvPr/>
        </p:nvCxnSpPr>
        <p:spPr>
          <a:xfrm flipH="1">
            <a:off x="1517515" y="4442870"/>
            <a:ext cx="5269148" cy="81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1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24E7-0D3C-0DBA-9A52-A839A51B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24D5DB-1690-0E74-EAE0-469D2425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76CC78-0336-D327-7D15-1C65DBAC01C6}"/>
              </a:ext>
            </a:extLst>
          </p:cNvPr>
          <p:cNvCxnSpPr/>
          <p:nvPr/>
        </p:nvCxnSpPr>
        <p:spPr>
          <a:xfrm flipH="1">
            <a:off x="4834647" y="3725693"/>
            <a:ext cx="2704290" cy="1624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BFD7C8-7295-DAE0-2A0A-897AADB69D76}"/>
              </a:ext>
            </a:extLst>
          </p:cNvPr>
          <p:cNvSpPr txBox="1"/>
          <p:nvPr/>
        </p:nvSpPr>
        <p:spPr>
          <a:xfrm>
            <a:off x="7511375" y="3541027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Choose properties</a:t>
            </a:r>
          </a:p>
        </p:txBody>
      </p:sp>
    </p:spTree>
    <p:extLst>
      <p:ext uri="{BB962C8B-B14F-4D97-AF65-F5344CB8AC3E}">
        <p14:creationId xmlns:p14="http://schemas.microsoft.com/office/powerpoint/2010/main" val="246267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303</Words>
  <Application>Microsoft Office PowerPoint</Application>
  <PresentationFormat>Widescreen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How to install and run neuralNet_cfTiberius.xlsm</vt:lpstr>
      <vt:lpstr>Download the macro-enabled workbook</vt:lpstr>
      <vt:lpstr>PowerPoint Presentation</vt:lpstr>
      <vt:lpstr>Manage add-ins</vt:lpstr>
      <vt:lpstr>PowerPoint Presentation</vt:lpstr>
      <vt:lpstr>PowerPoint Presentation</vt:lpstr>
      <vt:lpstr>Open neuralNet_cfTiberius.xlsm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brumbaugh</dc:creator>
  <cp:lastModifiedBy>sara brumbaugh</cp:lastModifiedBy>
  <cp:revision>39</cp:revision>
  <dcterms:created xsi:type="dcterms:W3CDTF">2024-11-06T14:08:58Z</dcterms:created>
  <dcterms:modified xsi:type="dcterms:W3CDTF">2025-10-08T13:07:11Z</dcterms:modified>
</cp:coreProperties>
</file>