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8" r:id="rId8"/>
    <p:sldId id="279" r:id="rId9"/>
    <p:sldId id="276" r:id="rId10"/>
    <p:sldId id="266" r:id="rId11"/>
    <p:sldId id="267" r:id="rId12"/>
    <p:sldId id="277" r:id="rId13"/>
    <p:sldId id="270" r:id="rId14"/>
    <p:sldId id="278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B6F0E-54D2-7D9D-B080-B0B0EFE52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6248E-8127-59A3-3617-3BBA5730B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F6262-6A4D-7166-E953-B127CFCB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8B51-DB32-4C2F-9616-77BDE0230EE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C5F74-75C0-04D4-D48C-4569DAF60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4A513-79C8-D109-200B-7825D8F8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F0D1-230D-4CA2-9917-A4EE6DEA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8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305F-C632-17BB-AA4B-02E63BA2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42C92-7CDE-44E1-5F50-C310327E5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1EB78-D328-814D-2E3C-9888879D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8B51-DB32-4C2F-9616-77BDE0230EE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978D-49C8-D791-6FD7-51267DDB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4D1D5-15C6-77C9-51E9-8A869803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F0D1-230D-4CA2-9917-A4EE6DEA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0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C6B29F-E80F-6D18-41FF-E2871DA57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CB7A8-8D19-BE9C-661E-6DD6F0317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CD007-8FF3-4D86-379C-8ED6C61FC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8B51-DB32-4C2F-9616-77BDE0230EE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C6336-EBDC-DD4A-EB18-814B4272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BCB20-341A-6EB0-C982-DAD5A267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F0D1-230D-4CA2-9917-A4EE6DEA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7AE3-D495-3883-15E4-AD429E63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AEA36-1081-72AE-630A-21874EF8D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70076-E509-3FCF-2102-99A91124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8B51-DB32-4C2F-9616-77BDE0230EE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6D972-09CC-93E8-DA96-31704D72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FD0B0-11E8-D595-5B93-B745372B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F0D1-230D-4CA2-9917-A4EE6DEA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0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80BF-4AED-67E7-63AA-6FDE3CA8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A404E-5C38-1873-36AD-9331A5AE3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E70D2-1E97-29EC-9F54-9327E91B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8B51-DB32-4C2F-9616-77BDE0230EE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E90A0-503C-C492-17A8-AEB41101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88282-6AA7-88F0-42A9-B718C87D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F0D1-230D-4CA2-9917-A4EE6DEA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9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FE2A-94EF-B817-3870-D4B077D1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FF632-8341-A938-EA17-460B59269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135BE-DA79-944F-12DF-8BF5EC16A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EBFD3-645C-A6ED-27F6-D06095E4F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8B51-DB32-4C2F-9616-77BDE0230EE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132EE-0235-44C2-3CF7-0705C71A4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EB753-BF94-DE0D-FD52-CE3AFB8A4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F0D1-230D-4CA2-9917-A4EE6DEA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FCE96-8F70-297B-D272-89B9037D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2437C-15C7-9061-1622-FD5E473A0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3A8BC-4CF3-EBBB-EEFC-CBA78EF1A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20DE9B-7D15-C5B1-9316-66CBF2BB8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14E83F-F49F-7E76-2F50-5CD635D70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168ABA-B65D-4AE6-2D5E-DF775631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8B51-DB32-4C2F-9616-77BDE0230EE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B74BAD-D226-CCD7-2881-D3EAB727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C7597-40B1-788A-9E2A-69BD0161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F0D1-230D-4CA2-9917-A4EE6DEA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7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ED78-6413-C382-330D-07FE8117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C1EE9-235A-C17F-70C6-2CAE021B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8B51-DB32-4C2F-9616-77BDE0230EE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51B37F-3428-9678-6D91-1ABCC5DE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B3882-0027-6771-6995-FAF8B5FB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F0D1-230D-4CA2-9917-A4EE6DEA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95931-DD8F-B690-DFAA-902C405C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8B51-DB32-4C2F-9616-77BDE0230EE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0D3AA-2345-7253-949E-2253432EC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521B0-91AF-740B-FE53-C748522F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F0D1-230D-4CA2-9917-A4EE6DEA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3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9289A-BFDC-B8DE-5B06-D05B8067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ED2C-0402-3197-DDCD-1890446A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D91A0-70B9-CEF4-7056-E473C10E1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49B02-3103-D7D3-34C4-5E5042EF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8B51-DB32-4C2F-9616-77BDE0230EE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99A5D-80FA-982E-C768-F6E92407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ADBE2-DDB9-A63D-4E81-2EDD051FE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F0D1-230D-4CA2-9917-A4EE6DEA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9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7E505-B285-0E12-BAF3-C51C24AC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3FEDCE-3346-EFBE-A315-3EF9D4D4C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25D04-C7CE-5F08-B3DF-933C66E2A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F410C-9D26-B9D4-0FB3-6FC0E332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8B51-DB32-4C2F-9616-77BDE0230EE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4E87C-5A6E-47D1-AB0F-0BA615E1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99B10-234E-155B-DD02-76D5BEBA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F0D1-230D-4CA2-9917-A4EE6DEA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9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FC043C-1873-01D6-FAAE-CCB3BAC3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1E718-800F-2309-726C-8E1C646EE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3D6EE-BDDD-B237-B443-05537AB51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418B51-DB32-4C2F-9616-77BDE0230EE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3F725-82CB-CE54-E3C8-8C79DBC98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01DD9-E7BA-DB47-5E3F-8FC099F41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72F0D1-230D-4CA2-9917-A4EE6DEA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1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iels-data-science.blogspot.com/p/tutoriels-en-anglais.html#870082390409027482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iels-data-science.blogspot.com/p/tutoriels-en-anglais.html#870082390409027482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ric.univ-lyon2.fr/ricco/tanagra/fichiers/en_Tanagra_Association_Sipina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4377-A8ED-6B76-4E49-8254EE7253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run Association Rule Software (ARS)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EA6E8-85E0-A4E1-7E28-1DB87CCA9D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distributed with SIPINA</a:t>
            </a:r>
          </a:p>
          <a:p>
            <a:r>
              <a:rPr lang="en-US" dirty="0"/>
              <a:t>20241127</a:t>
            </a:r>
          </a:p>
          <a:p>
            <a:endParaRPr lang="en-US" dirty="0"/>
          </a:p>
          <a:p>
            <a:r>
              <a:rPr lang="en-US" dirty="0"/>
              <a:t>(see “HowToRunSipina.pptx” for installation)</a:t>
            </a:r>
          </a:p>
        </p:txBody>
      </p:sp>
    </p:spTree>
    <p:extLst>
      <p:ext uri="{BB962C8B-B14F-4D97-AF65-F5344CB8AC3E}">
        <p14:creationId xmlns:p14="http://schemas.microsoft.com/office/powerpoint/2010/main" val="3087555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90C03D-DD05-23EF-5F9F-907DCDC78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1CF27B8-CBFE-466D-DB06-4AADAE46467A}"/>
              </a:ext>
            </a:extLst>
          </p:cNvPr>
          <p:cNvCxnSpPr/>
          <p:nvPr/>
        </p:nvCxnSpPr>
        <p:spPr>
          <a:xfrm flipH="1">
            <a:off x="8132324" y="1410511"/>
            <a:ext cx="1984442" cy="10408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DBD052-4F94-D2E0-16C5-62E2DF675169}"/>
              </a:ext>
            </a:extLst>
          </p:cNvPr>
          <p:cNvCxnSpPr/>
          <p:nvPr/>
        </p:nvCxnSpPr>
        <p:spPr>
          <a:xfrm flipH="1">
            <a:off x="7311958" y="3245796"/>
            <a:ext cx="1984442" cy="10408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40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11AD41-F7A7-0555-D38F-3395B6975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D97AD1D-6F90-5382-D1BE-0B0E23929B66}"/>
              </a:ext>
            </a:extLst>
          </p:cNvPr>
          <p:cNvCxnSpPr>
            <a:cxnSpLocks/>
          </p:cNvCxnSpPr>
          <p:nvPr/>
        </p:nvCxnSpPr>
        <p:spPr>
          <a:xfrm flipH="1">
            <a:off x="6096000" y="2217906"/>
            <a:ext cx="3884579" cy="18774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A4F4DE-9343-46D4-D486-0FB07B9A55FD}"/>
              </a:ext>
            </a:extLst>
          </p:cNvPr>
          <p:cNvCxnSpPr>
            <a:cxnSpLocks/>
          </p:cNvCxnSpPr>
          <p:nvPr/>
        </p:nvCxnSpPr>
        <p:spPr>
          <a:xfrm flipH="1">
            <a:off x="4497421" y="1721796"/>
            <a:ext cx="4743856" cy="23735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EA5F35-3A3C-16EC-F94A-B5EF726ABBCA}"/>
              </a:ext>
            </a:extLst>
          </p:cNvPr>
          <p:cNvCxnSpPr>
            <a:cxnSpLocks/>
          </p:cNvCxnSpPr>
          <p:nvPr/>
        </p:nvCxnSpPr>
        <p:spPr>
          <a:xfrm flipH="1">
            <a:off x="8145293" y="2908570"/>
            <a:ext cx="3884579" cy="18774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302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0C012-F85F-C4A7-8888-1E6B4BF5C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39BED1-C09F-7D06-3D25-4008325D28CC}"/>
              </a:ext>
            </a:extLst>
          </p:cNvPr>
          <p:cNvCxnSpPr/>
          <p:nvPr/>
        </p:nvCxnSpPr>
        <p:spPr>
          <a:xfrm flipH="1">
            <a:off x="2937753" y="282102"/>
            <a:ext cx="1420238" cy="1556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EE2784-A0B1-AF53-602A-95A15A8634B0}"/>
              </a:ext>
            </a:extLst>
          </p:cNvPr>
          <p:cNvCxnSpPr/>
          <p:nvPr/>
        </p:nvCxnSpPr>
        <p:spPr>
          <a:xfrm flipH="1">
            <a:off x="1981200" y="126459"/>
            <a:ext cx="1420238" cy="1556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246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53EB61-2666-86BB-D379-1A25DD2E9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34F329-9E8A-B921-645D-301180FA7043}"/>
              </a:ext>
            </a:extLst>
          </p:cNvPr>
          <p:cNvSpPr txBox="1"/>
          <p:nvPr/>
        </p:nvSpPr>
        <p:spPr>
          <a:xfrm>
            <a:off x="6952034" y="379378"/>
            <a:ext cx="3116094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Select all on left (click on first, hold shift button, scroll down and select last)</a:t>
            </a:r>
          </a:p>
          <a:p>
            <a:endParaRPr lang="en-US" i="1" dirty="0">
              <a:solidFill>
                <a:srgbClr val="0070C0"/>
              </a:solidFill>
            </a:endParaRPr>
          </a:p>
          <a:p>
            <a:r>
              <a:rPr lang="en-US" i="1" dirty="0">
                <a:solidFill>
                  <a:srgbClr val="0070C0"/>
                </a:solidFill>
              </a:rPr>
              <a:t>Click on arrow</a:t>
            </a:r>
          </a:p>
          <a:p>
            <a:endParaRPr lang="en-US" i="1" dirty="0">
              <a:solidFill>
                <a:srgbClr val="0070C0"/>
              </a:solidFill>
            </a:endParaRPr>
          </a:p>
          <a:p>
            <a:r>
              <a:rPr lang="en-US" i="1" dirty="0">
                <a:solidFill>
                  <a:srgbClr val="0070C0"/>
                </a:solidFill>
              </a:rPr>
              <a:t>Then OK</a:t>
            </a:r>
          </a:p>
        </p:txBody>
      </p:sp>
    </p:spTree>
    <p:extLst>
      <p:ext uri="{BB962C8B-B14F-4D97-AF65-F5344CB8AC3E}">
        <p14:creationId xmlns:p14="http://schemas.microsoft.com/office/powerpoint/2010/main" val="577114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E306DE-6EB1-DEAF-F263-15B3BB2B8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079726-902D-B3E0-B510-01FDC9EF6319}"/>
              </a:ext>
            </a:extLst>
          </p:cNvPr>
          <p:cNvCxnSpPr/>
          <p:nvPr/>
        </p:nvCxnSpPr>
        <p:spPr>
          <a:xfrm flipH="1">
            <a:off x="2691319" y="671209"/>
            <a:ext cx="1420238" cy="1556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1AE3188-9B49-AC32-9AFF-04C1C61C6CDD}"/>
              </a:ext>
            </a:extLst>
          </p:cNvPr>
          <p:cNvCxnSpPr/>
          <p:nvPr/>
        </p:nvCxnSpPr>
        <p:spPr>
          <a:xfrm flipH="1">
            <a:off x="1981200" y="126459"/>
            <a:ext cx="1420238" cy="1556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125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96F64-3707-DBF1-5365-DF267765B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BE6AB58-C6BA-33B1-4424-037E6276C7C6}"/>
              </a:ext>
            </a:extLst>
          </p:cNvPr>
          <p:cNvCxnSpPr/>
          <p:nvPr/>
        </p:nvCxnSpPr>
        <p:spPr>
          <a:xfrm flipH="1">
            <a:off x="7441660" y="3429000"/>
            <a:ext cx="14688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EE4CC9-30D4-B29D-774C-2F75E55BBF51}"/>
              </a:ext>
            </a:extLst>
          </p:cNvPr>
          <p:cNvCxnSpPr/>
          <p:nvPr/>
        </p:nvCxnSpPr>
        <p:spPr>
          <a:xfrm flipH="1">
            <a:off x="7360596" y="3805137"/>
            <a:ext cx="14688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8457E4-3263-E24E-A27E-06925DC5115F}"/>
              </a:ext>
            </a:extLst>
          </p:cNvPr>
          <p:cNvCxnSpPr>
            <a:cxnSpLocks/>
          </p:cNvCxnSpPr>
          <p:nvPr/>
        </p:nvCxnSpPr>
        <p:spPr>
          <a:xfrm flipH="1">
            <a:off x="6238673" y="4192621"/>
            <a:ext cx="2438399" cy="5723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985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DC9E03-A973-FFF8-C2FF-44B204BF0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91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36C4DB-9F0A-F98E-9BA9-2DD41A067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54F4C43-C3F2-CDD0-2EFF-DA455D7624DD}"/>
              </a:ext>
            </a:extLst>
          </p:cNvPr>
          <p:cNvCxnSpPr/>
          <p:nvPr/>
        </p:nvCxnSpPr>
        <p:spPr>
          <a:xfrm flipH="1">
            <a:off x="6692630" y="233464"/>
            <a:ext cx="1391055" cy="4766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66658CB-4B9F-C04C-A18C-449BB7113BA0}"/>
              </a:ext>
            </a:extLst>
          </p:cNvPr>
          <p:cNvSpPr txBox="1"/>
          <p:nvPr/>
        </p:nvSpPr>
        <p:spPr>
          <a:xfrm>
            <a:off x="8229600" y="145915"/>
            <a:ext cx="370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Click to sort by descending Support</a:t>
            </a:r>
          </a:p>
        </p:txBody>
      </p:sp>
    </p:spTree>
    <p:extLst>
      <p:ext uri="{BB962C8B-B14F-4D97-AF65-F5344CB8AC3E}">
        <p14:creationId xmlns:p14="http://schemas.microsoft.com/office/powerpoint/2010/main" val="3216733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144175-A1A6-9540-5354-42EAE273D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60F1CBF-628C-2905-54F8-E3C0F1BEB909}"/>
              </a:ext>
            </a:extLst>
          </p:cNvPr>
          <p:cNvCxnSpPr/>
          <p:nvPr/>
        </p:nvCxnSpPr>
        <p:spPr>
          <a:xfrm flipH="1">
            <a:off x="7159557" y="230752"/>
            <a:ext cx="1391055" cy="4766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E5551B0-BFE6-6E95-73DB-F5DBE988E0DE}"/>
              </a:ext>
            </a:extLst>
          </p:cNvPr>
          <p:cNvSpPr txBox="1"/>
          <p:nvPr/>
        </p:nvSpPr>
        <p:spPr>
          <a:xfrm>
            <a:off x="9124545" y="61076"/>
            <a:ext cx="2431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Click to sort by descending Confidence</a:t>
            </a:r>
          </a:p>
          <a:p>
            <a:endParaRPr lang="en-US" i="1" dirty="0">
              <a:solidFill>
                <a:srgbClr val="0070C0"/>
              </a:solidFill>
            </a:endParaRPr>
          </a:p>
          <a:p>
            <a:r>
              <a:rPr lang="en-US" i="1" dirty="0">
                <a:solidFill>
                  <a:srgbClr val="0070C0"/>
                </a:solidFill>
              </a:rPr>
              <a:t>Can do same for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3601136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77293-6224-CA26-D072-8919B5D7E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7A6BDC-A20A-22C0-604E-0723A96B794E}"/>
              </a:ext>
            </a:extLst>
          </p:cNvPr>
          <p:cNvSpPr txBox="1"/>
          <p:nvPr/>
        </p:nvSpPr>
        <p:spPr>
          <a:xfrm>
            <a:off x="8550612" y="61076"/>
            <a:ext cx="300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Can either save as text file or copy to clipboard for Excel</a:t>
            </a:r>
          </a:p>
        </p:txBody>
      </p:sp>
    </p:spTree>
    <p:extLst>
      <p:ext uri="{BB962C8B-B14F-4D97-AF65-F5344CB8AC3E}">
        <p14:creationId xmlns:p14="http://schemas.microsoft.com/office/powerpoint/2010/main" val="402783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23BAC4-FCEA-C4D0-9BB7-EC5C9F4A0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6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7420C3-BD9A-7F14-06BE-F57E69AE3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1B9201-4F81-81CE-6D24-A629EEC548B1}"/>
              </a:ext>
            </a:extLst>
          </p:cNvPr>
          <p:cNvSpPr txBox="1"/>
          <p:nvPr/>
        </p:nvSpPr>
        <p:spPr>
          <a:xfrm>
            <a:off x="4435813" y="236175"/>
            <a:ext cx="75948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hlinkClick r:id="rId3"/>
              </a:rPr>
              <a:t>https://tutoriels-data-science.blogspot.com/p/tutoriels-en-anglais.html#8700823904090274821</a:t>
            </a:r>
            <a:r>
              <a:rPr lang="en-US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454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7246E-38ED-40FE-8380-AE53C1E99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D051A5-2894-9B55-BE5E-E2B704FFD1FD}"/>
              </a:ext>
            </a:extLst>
          </p:cNvPr>
          <p:cNvSpPr txBox="1"/>
          <p:nvPr/>
        </p:nvSpPr>
        <p:spPr>
          <a:xfrm>
            <a:off x="4143983" y="236175"/>
            <a:ext cx="7886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hlinkClick r:id="rId3"/>
              </a:rPr>
              <a:t>https://tutoriels-data-science.blogspot.com/p/tutoriels-en-anglais.html#8700823904090274821</a:t>
            </a:r>
            <a:r>
              <a:rPr lang="en-US" sz="1400" i="1" dirty="0"/>
              <a:t>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9755AE-B4EB-AFC2-E794-49A8F163170B}"/>
              </a:ext>
            </a:extLst>
          </p:cNvPr>
          <p:cNvCxnSpPr/>
          <p:nvPr/>
        </p:nvCxnSpPr>
        <p:spPr>
          <a:xfrm flipH="1">
            <a:off x="6313251" y="2918298"/>
            <a:ext cx="2286000" cy="311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B08CBA-FBDA-64BC-CFDF-95CECB5A0D78}"/>
              </a:ext>
            </a:extLst>
          </p:cNvPr>
          <p:cNvCxnSpPr/>
          <p:nvPr/>
        </p:nvCxnSpPr>
        <p:spPr>
          <a:xfrm flipH="1">
            <a:off x="6815847" y="2762655"/>
            <a:ext cx="2286000" cy="311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95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7618C8-2624-0F2E-54B1-19776D5AE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0737E8-8165-E10C-F2E5-4663AFD06282}"/>
              </a:ext>
            </a:extLst>
          </p:cNvPr>
          <p:cNvSpPr txBox="1"/>
          <p:nvPr/>
        </p:nvSpPr>
        <p:spPr>
          <a:xfrm>
            <a:off x="4970834" y="253318"/>
            <a:ext cx="6505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hlinkClick r:id="rId3"/>
              </a:rPr>
              <a:t>https://eric.univ-lyon2.fr/ricco/tanagra/fichiers/en_Tanagra_Association_Sipina.pdf</a:t>
            </a:r>
            <a:r>
              <a:rPr lang="en-US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538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CE939B-A30C-6F9F-FDDA-0EEC3C800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100C5-C22D-FB8F-FCB2-9F6F5FAE3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0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5A1026-11AD-3A90-C173-DBCC0910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BCB4EF-B851-A8A2-D8C0-EF85931A5589}"/>
              </a:ext>
            </a:extLst>
          </p:cNvPr>
          <p:cNvCxnSpPr/>
          <p:nvPr/>
        </p:nvCxnSpPr>
        <p:spPr>
          <a:xfrm flipH="1">
            <a:off x="1712068" y="428017"/>
            <a:ext cx="4289898" cy="60603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717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39C9AE-C027-630B-8443-8A38355FC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04D6259-5AC5-970A-449F-4225E278FCB6}"/>
              </a:ext>
            </a:extLst>
          </p:cNvPr>
          <p:cNvCxnSpPr>
            <a:cxnSpLocks/>
          </p:cNvCxnSpPr>
          <p:nvPr/>
        </p:nvCxnSpPr>
        <p:spPr>
          <a:xfrm flipH="1">
            <a:off x="525294" y="282102"/>
            <a:ext cx="41828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7BC692-5297-A845-CE41-EAEA75C314FD}"/>
              </a:ext>
            </a:extLst>
          </p:cNvPr>
          <p:cNvCxnSpPr>
            <a:cxnSpLocks/>
          </p:cNvCxnSpPr>
          <p:nvPr/>
        </p:nvCxnSpPr>
        <p:spPr>
          <a:xfrm flipH="1">
            <a:off x="950068" y="706877"/>
            <a:ext cx="41828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5003524-B227-8649-1F73-1F237BB31C92}"/>
              </a:ext>
            </a:extLst>
          </p:cNvPr>
          <p:cNvSpPr txBox="1"/>
          <p:nvPr/>
        </p:nvSpPr>
        <p:spPr>
          <a:xfrm>
            <a:off x="5661498" y="155643"/>
            <a:ext cx="327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To open a data file…</a:t>
            </a:r>
          </a:p>
        </p:txBody>
      </p:sp>
    </p:spTree>
    <p:extLst>
      <p:ext uri="{BB962C8B-B14F-4D97-AF65-F5344CB8AC3E}">
        <p14:creationId xmlns:p14="http://schemas.microsoft.com/office/powerpoint/2010/main" val="2057521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137</Words>
  <Application>Microsoft Office PowerPoint</Application>
  <PresentationFormat>Widescreen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How to run Association Rule Software (ARS)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brumbaugh</dc:creator>
  <cp:lastModifiedBy>sara brumbaugh</cp:lastModifiedBy>
  <cp:revision>16</cp:revision>
  <dcterms:created xsi:type="dcterms:W3CDTF">2024-11-08T03:51:28Z</dcterms:created>
  <dcterms:modified xsi:type="dcterms:W3CDTF">2024-11-08T04:44:32Z</dcterms:modified>
</cp:coreProperties>
</file>