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9" r:id="rId4"/>
    <p:sldId id="260" r:id="rId5"/>
    <p:sldId id="269" r:id="rId6"/>
    <p:sldId id="262" r:id="rId7"/>
    <p:sldId id="263" r:id="rId8"/>
    <p:sldId id="264" r:id="rId9"/>
    <p:sldId id="270" r:id="rId10"/>
    <p:sldId id="265" r:id="rId11"/>
    <p:sldId id="266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0E89-A64D-DFA0-0EF3-A3FD2A3E8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D2C25-507B-3FC6-0758-922A23000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7D322-23BA-4622-8C8A-5B0D0AE0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04B05-29B8-C54B-8159-1BF37DA5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7647-D6A0-65D7-0068-6BB3DCCC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6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24B0-B0F4-DE08-8DEC-F45F6CD9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056D5-626F-BB27-43AD-BE4EE0D3F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1843-496C-D492-8C41-D2DC267F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4721-0086-C223-05C4-E4D432020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0E2E-6927-70D3-7192-B55A5DBB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5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5906FC-19D9-A846-5E43-E4D17FA7C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A5629-7F07-1A88-582A-75D2D7C3C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4425-D9D6-12A9-8C99-FA5F68C2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F89EC-EC49-5280-DE09-7DFC580F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D5A90-B9C6-0C64-A815-D6FBA080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6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5B70-B8E3-1881-3F9E-CB04C657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B9F3-6E35-48CD-2B88-23A69FEE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04473-88DA-7330-5119-AC43CE0B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B1EB2-3E00-7287-91D6-EADECB52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4C40C-8A72-CEDC-C3AC-33DB1FB0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4838-E85C-0214-C2AC-447AEA1E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32D0C-803E-7374-65E0-54595F61C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07AEF-3924-39F4-0740-FF1F42CB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63997-89B0-568F-4315-2B0FA7A9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6C66F-0C7C-D7A2-818D-1A398368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B5E0-3129-5F3B-9B90-655DE05D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2029-FAA2-AF29-0029-F75859551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93679-AE66-17D4-9E72-D66194F82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CA8FE-805B-C432-F4BC-346C0C85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1A866-85F7-E43B-A1D3-4E3BD19B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46DB9-ECB9-0FC7-21BA-ED4BD4DD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7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3453-5864-301D-6538-D8F54002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6165B-3C27-441C-13E0-3D3FC990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771BF-033F-02C4-5C72-8A747EDF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A8C92-914A-576B-93F4-474DD2D4D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532A5-598F-92CA-1304-650FE1921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2973C-5561-3AD0-16F1-67CE46C8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A8BB8-325F-BD95-CE69-D61E1C9F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B6712D-0661-EC81-C5F3-495EB133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4B12-7025-15CA-B427-F327F4B3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6B351-7062-5ECA-80DD-CFBA7E78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47C79-785B-8988-1EF4-19C17438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CE571-AD4D-FBC1-D6CF-5D1081C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4FBED-B019-12CB-5D5C-66BD11FE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211BF-BFD0-FA5B-2975-D2678E45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11833-5203-A1F8-D15F-311DC602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187D-B7CA-45A0-0B2B-F63FCE6B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F71D-4515-7D15-AFBF-1928E2540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2E8AF-24FD-2082-FB51-01DBEAE57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0BB05-A73A-C89E-ABA9-01DB245F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5EB98-C2C1-5450-6C30-098A9CC8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5F864-FFCC-BEB6-ACD3-26EEA60FC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1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3E1F-7059-2C91-253A-B48216CE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EE87B-4607-A113-AD29-2039B18DA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1FCCC-CE70-B93F-526E-F02283EE4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31489-DCAE-790D-EE46-014BD419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AC01-FD25-AEFD-DF49-9ECE6A33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3197E-1DDF-ADAC-5BCE-F55D8105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8AC07-805A-83A3-20BA-BBE78574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2401-5728-CC8C-1EDD-5AC6A8CD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6E682-0D31-173A-CFB5-9F051C4B4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18F2-3CD0-4683-9217-1BE844DD095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1F201-EFEF-3915-87FB-F0A10308E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CB74-FD85-2B25-A90D-10808A1EF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547B-B0E7-484E-8F0C-A471F08D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pina-arbres-de-decision.blogspot.com/p/versi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usercontent.com/albayraktaroglu/Datasets/master/churn.cs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F00E-186E-981A-B6D9-88D994ECF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Download/run </a:t>
            </a:r>
            <a:r>
              <a:rPr lang="en-US" dirty="0" err="1"/>
              <a:t>Sipina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F49F0-80D9-15E6-84D2-823614622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20231110</a:t>
            </a:r>
          </a:p>
        </p:txBody>
      </p:sp>
    </p:spTree>
    <p:extLst>
      <p:ext uri="{BB962C8B-B14F-4D97-AF65-F5344CB8AC3E}">
        <p14:creationId xmlns:p14="http://schemas.microsoft.com/office/powerpoint/2010/main" val="24991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759B1-D0B0-7F8A-BFCE-44C8E95E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79BDA-E4C1-0E32-82AA-1792F05F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0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D6F86-FD3D-1075-FEF2-FF8F5420A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0BE212-9D8F-FEC5-E6C8-681F9FC4F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13AB7-679B-ACC1-EA37-917FBABC8DC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https://sipina-arbres-de-decision.blogspot.com/p/versions.html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01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E4AEA0-519C-46D5-9B5A-E1684AD4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9F5F6-5CB5-3CA9-CCFC-48D5F3FD993A}"/>
              </a:ext>
            </a:extLst>
          </p:cNvPr>
          <p:cNvSpPr txBox="1"/>
          <p:nvPr/>
        </p:nvSpPr>
        <p:spPr>
          <a:xfrm>
            <a:off x="3352800" y="11869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https://raw.githubusercontent.com/albayraktaroglu/Datasets/master/churn.csv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53571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71A978-8F3B-04F0-EC1F-32BDE3C5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8F8A3A-0285-55E9-B9AB-4F58CE3F8314}"/>
              </a:ext>
            </a:extLst>
          </p:cNvPr>
          <p:cNvSpPr/>
          <p:nvPr/>
        </p:nvSpPr>
        <p:spPr>
          <a:xfrm>
            <a:off x="83127" y="2152073"/>
            <a:ext cx="3011055" cy="212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3493D-74D2-D6FA-5153-3038314E7514}"/>
              </a:ext>
            </a:extLst>
          </p:cNvPr>
          <p:cNvSpPr txBox="1"/>
          <p:nvPr/>
        </p:nvSpPr>
        <p:spPr>
          <a:xfrm>
            <a:off x="3528291" y="2068945"/>
            <a:ext cx="34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Right click, save as…</a:t>
            </a:r>
          </a:p>
        </p:txBody>
      </p:sp>
    </p:spTree>
    <p:extLst>
      <p:ext uri="{BB962C8B-B14F-4D97-AF65-F5344CB8AC3E}">
        <p14:creationId xmlns:p14="http://schemas.microsoft.com/office/powerpoint/2010/main" val="157977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46855-DB0F-E758-1C69-46F1DCF26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EE9CF-A0F4-979F-58F5-FC9BE2C3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1DFD9E-95DE-A7C8-25A4-1B6B2F69489B}"/>
              </a:ext>
            </a:extLst>
          </p:cNvPr>
          <p:cNvCxnSpPr/>
          <p:nvPr/>
        </p:nvCxnSpPr>
        <p:spPr>
          <a:xfrm flipH="1" flipV="1">
            <a:off x="212436" y="406400"/>
            <a:ext cx="618837" cy="2373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A3C8C4-040A-6B19-63A1-5FC02FED6B3E}"/>
              </a:ext>
            </a:extLst>
          </p:cNvPr>
          <p:cNvCxnSpPr>
            <a:cxnSpLocks/>
          </p:cNvCxnSpPr>
          <p:nvPr/>
        </p:nvCxnSpPr>
        <p:spPr>
          <a:xfrm flipV="1">
            <a:off x="831273" y="1653309"/>
            <a:ext cx="2937163" cy="1126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53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BACF8-5FA8-B7B1-A22D-60BB242B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74DFEF-DFFC-54A1-E17D-86448FBF2ED2}"/>
              </a:ext>
            </a:extLst>
          </p:cNvPr>
          <p:cNvSpPr/>
          <p:nvPr/>
        </p:nvSpPr>
        <p:spPr>
          <a:xfrm>
            <a:off x="5421745" y="4378036"/>
            <a:ext cx="1459346" cy="397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420B3-19E7-93C1-E940-13694B8A331D}"/>
              </a:ext>
            </a:extLst>
          </p:cNvPr>
          <p:cNvSpPr/>
          <p:nvPr/>
        </p:nvSpPr>
        <p:spPr>
          <a:xfrm>
            <a:off x="3634508" y="3902362"/>
            <a:ext cx="1459346" cy="397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6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BD09C-D60A-F5B7-F5A8-F227563C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6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825DC-FE73-8AD2-BD41-4B0BA332D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42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Download/run Sipina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 brumbaugh</cp:lastModifiedBy>
  <cp:revision>6</cp:revision>
  <dcterms:created xsi:type="dcterms:W3CDTF">2022-11-09T22:28:48Z</dcterms:created>
  <dcterms:modified xsi:type="dcterms:W3CDTF">2023-11-10T18:26:33Z</dcterms:modified>
</cp:coreProperties>
</file>